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70" r:id="rId5"/>
    <p:sldId id="259" r:id="rId6"/>
    <p:sldId id="261" r:id="rId7"/>
    <p:sldId id="262" r:id="rId8"/>
    <p:sldId id="263" r:id="rId9"/>
    <p:sldId id="271" r:id="rId10"/>
    <p:sldId id="260" r:id="rId11"/>
    <p:sldId id="275" r:id="rId12"/>
    <p:sldId id="264" r:id="rId13"/>
    <p:sldId id="265" r:id="rId14"/>
    <p:sldId id="273" r:id="rId15"/>
    <p:sldId id="274" r:id="rId16"/>
    <p:sldId id="277" r:id="rId17"/>
    <p:sldId id="278" r:id="rId18"/>
    <p:sldId id="266" r:id="rId19"/>
    <p:sldId id="267" r:id="rId20"/>
    <p:sldId id="268" r:id="rId21"/>
    <p:sldId id="269" r:id="rId22"/>
    <p:sldId id="279" r:id="rId23"/>
    <p:sldId id="28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3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7495889B-B05A-419A-821B-DB5EC00FDBFE}" type="datetimeFigureOut">
              <a:rPr lang="en-AU" smtClean="0"/>
              <a:t>5/11/2022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26DECACD-0740-483A-9C9C-E4FD4D5B67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7255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5889B-B05A-419A-821B-DB5EC00FDBFE}" type="datetimeFigureOut">
              <a:rPr lang="en-AU" smtClean="0"/>
              <a:t>5/11/2022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ECACD-0740-483A-9C9C-E4FD4D5B67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003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5889B-B05A-419A-821B-DB5EC00FDBFE}" type="datetimeFigureOut">
              <a:rPr lang="en-AU" smtClean="0"/>
              <a:t>5/11/2022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ECACD-0740-483A-9C9C-E4FD4D5B67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9789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5889B-B05A-419A-821B-DB5EC00FDBFE}" type="datetimeFigureOut">
              <a:rPr lang="en-AU" smtClean="0"/>
              <a:t>5/11/2022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ECACD-0740-483A-9C9C-E4FD4D5B67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91886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5889B-B05A-419A-821B-DB5EC00FDBFE}" type="datetimeFigureOut">
              <a:rPr lang="en-AU" smtClean="0"/>
              <a:t>5/11/2022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ECACD-0740-483A-9C9C-E4FD4D5B67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20121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5889B-B05A-419A-821B-DB5EC00FDBFE}" type="datetimeFigureOut">
              <a:rPr lang="en-AU" smtClean="0"/>
              <a:t>5/11/2022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ECACD-0740-483A-9C9C-E4FD4D5B67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38331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5889B-B05A-419A-821B-DB5EC00FDBFE}" type="datetimeFigureOut">
              <a:rPr lang="en-AU" smtClean="0"/>
              <a:t>5/11/2022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ECACD-0740-483A-9C9C-E4FD4D5B67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6800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7495889B-B05A-419A-821B-DB5EC00FDBFE}" type="datetimeFigureOut">
              <a:rPr lang="en-AU" smtClean="0"/>
              <a:t>5/11/2022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ECACD-0740-483A-9C9C-E4FD4D5B67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22405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7495889B-B05A-419A-821B-DB5EC00FDBFE}" type="datetimeFigureOut">
              <a:rPr lang="en-AU" smtClean="0"/>
              <a:t>5/11/2022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ECACD-0740-483A-9C9C-E4FD4D5B67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2394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5889B-B05A-419A-821B-DB5EC00FDBFE}" type="datetimeFigureOut">
              <a:rPr lang="en-AU" smtClean="0"/>
              <a:t>5/11/2022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ECACD-0740-483A-9C9C-E4FD4D5B67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1505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5889B-B05A-419A-821B-DB5EC00FDBFE}" type="datetimeFigureOut">
              <a:rPr lang="en-AU" smtClean="0"/>
              <a:t>5/11/2022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ECACD-0740-483A-9C9C-E4FD4D5B67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57403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5889B-B05A-419A-821B-DB5EC00FDBFE}" type="datetimeFigureOut">
              <a:rPr lang="en-AU" smtClean="0"/>
              <a:t>5/11/2022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ECACD-0740-483A-9C9C-E4FD4D5B67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3705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5889B-B05A-419A-821B-DB5EC00FDBFE}" type="datetimeFigureOut">
              <a:rPr lang="en-AU" smtClean="0"/>
              <a:t>5/11/2022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ECACD-0740-483A-9C9C-E4FD4D5B67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4090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5889B-B05A-419A-821B-DB5EC00FDBFE}" type="datetimeFigureOut">
              <a:rPr lang="en-AU" smtClean="0"/>
              <a:t>5/11/2022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ECACD-0740-483A-9C9C-E4FD4D5B67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31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5889B-B05A-419A-821B-DB5EC00FDBFE}" type="datetimeFigureOut">
              <a:rPr lang="en-AU" smtClean="0"/>
              <a:t>5/11/2022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ECACD-0740-483A-9C9C-E4FD4D5B67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643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5889B-B05A-419A-821B-DB5EC00FDBFE}" type="datetimeFigureOut">
              <a:rPr lang="en-AU" smtClean="0"/>
              <a:t>5/11/2022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ECACD-0740-483A-9C9C-E4FD4D5B67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3027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5889B-B05A-419A-821B-DB5EC00FDBFE}" type="datetimeFigureOut">
              <a:rPr lang="en-AU" smtClean="0"/>
              <a:t>5/11/2022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ECACD-0740-483A-9C9C-E4FD4D5B67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8970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495889B-B05A-419A-821B-DB5EC00FDBFE}" type="datetimeFigureOut">
              <a:rPr lang="en-AU" smtClean="0"/>
              <a:t>5/11/2022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AU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26DECACD-0740-483A-9C9C-E4FD4D5B67D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0953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4559-EE3F-1662-97CA-0964DCC7F6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Finite Automata with Outputs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03A701-5AD0-F2F7-2B0C-C93B4FAD42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Last PART</a:t>
            </a:r>
          </a:p>
        </p:txBody>
      </p:sp>
    </p:spTree>
    <p:extLst>
      <p:ext uri="{BB962C8B-B14F-4D97-AF65-F5344CB8AC3E}">
        <p14:creationId xmlns:p14="http://schemas.microsoft.com/office/powerpoint/2010/main" val="1713795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220F7-3EF3-6146-C7DB-9E7586435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Moore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2AFEC-4CA6-B34D-5798-BD176D360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5B7FE5-8AE5-1CE4-69BE-5867AB615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807" y="2203321"/>
            <a:ext cx="4434957" cy="38949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CF1DB3-2062-B25C-9D8E-45263FEA0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125" y="2416630"/>
            <a:ext cx="4481648" cy="13156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E2D81E-C33A-B4EE-C523-CCDB67CFA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126" y="3993134"/>
            <a:ext cx="4670068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14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56176-2209-661E-2D8B-32296AB98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Construction of Moore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2BDFA-E0AB-A2BC-DC18-01EE04FF5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dirty="0"/>
              <a:t>Example 1: </a:t>
            </a:r>
            <a:r>
              <a:rPr lang="en-AU" dirty="0"/>
              <a:t>Construct a </a:t>
            </a:r>
            <a:r>
              <a:rPr lang="en-AU" dirty="0" err="1"/>
              <a:t>moore</a:t>
            </a:r>
            <a:r>
              <a:rPr lang="en-AU" dirty="0"/>
              <a:t> machine that prints ‘a’ whenever the sequence ’01’ is encountered in any binary input string.</a:t>
            </a:r>
          </a:p>
          <a:p>
            <a:pPr lvl="1"/>
            <a:r>
              <a:rPr lang="en-AU" sz="1800" dirty="0"/>
              <a:t>Here Ʃ={0,1} and </a:t>
            </a:r>
            <a:r>
              <a:rPr lang="el-GR" sz="1800" dirty="0"/>
              <a:t>Δ</a:t>
            </a:r>
            <a:r>
              <a:rPr lang="en-AU" sz="1800" dirty="0"/>
              <a:t>={</a:t>
            </a:r>
            <a:r>
              <a:rPr lang="en-AU" sz="1800" dirty="0" err="1"/>
              <a:t>a,b</a:t>
            </a:r>
            <a:r>
              <a:rPr lang="en-AU" sz="1800" dirty="0"/>
              <a:t>}</a:t>
            </a:r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5FC976-0813-0EA4-BE19-2A6C67E92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029" y="3773267"/>
            <a:ext cx="4556254" cy="23689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2D2555-F5B6-80F5-3D59-2143443DD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624" y="3773267"/>
            <a:ext cx="3707283" cy="224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7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CBD1A-6AFC-51FC-B031-FB3239F1D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1010990"/>
            <a:ext cx="8761413" cy="706964"/>
          </a:xfrm>
        </p:spPr>
        <p:txBody>
          <a:bodyPr/>
          <a:lstStyle/>
          <a:p>
            <a:r>
              <a:rPr lang="en-AU" dirty="0" err="1"/>
              <a:t>Contd</a:t>
            </a:r>
            <a:r>
              <a:rPr lang="en-AU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60B60-31A4-1C31-9418-11083BEEB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708" y="2210059"/>
            <a:ext cx="10469921" cy="3416300"/>
          </a:xfrm>
        </p:spPr>
        <p:txBody>
          <a:bodyPr/>
          <a:lstStyle/>
          <a:p>
            <a:r>
              <a:rPr lang="en-AU" b="1" dirty="0"/>
              <a:t>Example 2: </a:t>
            </a:r>
            <a:r>
              <a:rPr lang="en-AU" dirty="0"/>
              <a:t>Construct a </a:t>
            </a:r>
            <a:r>
              <a:rPr lang="en-AU" dirty="0" err="1"/>
              <a:t>moore</a:t>
            </a:r>
            <a:r>
              <a:rPr lang="en-AU" dirty="0"/>
              <a:t> machine that counts the occurrences of the sequence ‘abb’ in any input strings over {</a:t>
            </a:r>
            <a:r>
              <a:rPr lang="en-AU" dirty="0" err="1"/>
              <a:t>a,b</a:t>
            </a:r>
            <a:r>
              <a:rPr lang="en-AU" dirty="0"/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E3ADBD-45C3-127B-AAAE-3896DA94A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11" y="2912916"/>
            <a:ext cx="6194265" cy="28035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3E867F-DF4B-10AF-34CD-80D9E0991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976" y="3918209"/>
            <a:ext cx="5299982" cy="129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82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3F770-21E8-3233-AC0B-69EAEBCE5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Contd</a:t>
            </a:r>
            <a:r>
              <a:rPr lang="en-AU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4445F-5715-72F8-1153-DF4E54EFB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dirty="0"/>
              <a:t>Example 3:</a:t>
            </a:r>
            <a:r>
              <a:rPr lang="en-AU" dirty="0"/>
              <a:t> 2-bit binary counter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AA58A9-8163-6BCB-F225-EA5E49D5D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3588495"/>
            <a:ext cx="5734050" cy="2200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7377B2-A1D0-A77A-928D-7EFBD922E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782" y="1833562"/>
            <a:ext cx="3543300" cy="3190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0ED8FC-E994-EA55-AA6B-701897F6A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4065" y="5079469"/>
            <a:ext cx="260032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2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9032-E9C7-C1F7-4629-B14B99DFF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Conversion of Moore machine to Mealy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231D6-10FC-AFFD-AA1A-E8777F986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dirty="0"/>
              <a:t>Example 1: </a:t>
            </a:r>
            <a:r>
              <a:rPr lang="en-AU" dirty="0"/>
              <a:t>Construct a Moore machine that prints ‘a’ whenever the sequence ‘01’ is encountered in any input binary string and them convert it to its equivalent mealy machine.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C5ECF5-5138-2DA1-5006-1943EE1CE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907" y="3507888"/>
            <a:ext cx="4417753" cy="25119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130ED3-8CB0-B5A4-9C88-CD948DDC7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693" y="3507888"/>
            <a:ext cx="4277691" cy="264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38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CA805-3081-91D9-DA4C-2D4DD008B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Contd</a:t>
            </a:r>
            <a:r>
              <a:rPr lang="en-AU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BBE6F-9BD0-163A-F251-4E1E1AF7A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6C580B-6507-A598-8140-3C4BE63DA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576" y="2945462"/>
            <a:ext cx="4373286" cy="2708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E4D8E2-E5C4-6E48-61FB-7968383F1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966" y="2970261"/>
            <a:ext cx="3772581" cy="272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377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B3411-CB1F-C900-F7A7-CA42AF3C7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Contd</a:t>
            </a:r>
            <a:r>
              <a:rPr lang="en-AU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AC836-C536-127F-1C87-F19B424FD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dirty="0"/>
              <a:t>Example 2: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0219F7-1EBF-CB65-7BF8-9154C2926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191" y="3584828"/>
            <a:ext cx="4190954" cy="24263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4F4FB5-F436-A3E3-BD06-B274ED19C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300" y="3530439"/>
            <a:ext cx="3482749" cy="24713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857B71-941C-C6AC-CAD5-0B95F5442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301" y="3678134"/>
            <a:ext cx="3643556" cy="212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12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30268-29BE-A46D-8CAD-73EF8ADC7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Contd</a:t>
            </a:r>
            <a:r>
              <a:rPr lang="en-AU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D9078-C526-BE83-8901-BB36B0FE8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dirty="0"/>
              <a:t>Example 3:</a:t>
            </a:r>
            <a:r>
              <a:rPr lang="en-AU" dirty="0"/>
              <a:t> Convert the given Moore machine to its equivalent Mealy machine.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FFD582-F553-4649-A034-011982E91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64" y="3553117"/>
            <a:ext cx="3401050" cy="20079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366A0B-0F2D-61DE-B922-16A4D1A7B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613" y="3429000"/>
            <a:ext cx="3956803" cy="2278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BBB03C-7E0D-391B-ED67-59A6C2C76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1781" y="3171922"/>
            <a:ext cx="2562560" cy="310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2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8B1BC-EA87-56D4-95F8-C7A57C062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Conversion of Mealy machine to Moore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BE256-F752-2B0C-3F46-C9EA35406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343D1C-40C6-FFA7-C047-C1F47E297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395" y="2603500"/>
            <a:ext cx="3901265" cy="31045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6232A8-E656-E282-7FEA-98329E3C9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553" y="2225934"/>
            <a:ext cx="4639777" cy="398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936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694F-60DD-3425-A7EE-B5CF9BB56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Contd</a:t>
            </a:r>
            <a:r>
              <a:rPr lang="en-AU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97E79-041B-C0D4-1BD3-B840A2252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Construct a mealy machine that prints ‘1’ whenever the sequence ‘aa’ or ‘bb’ is encountered in any input binary string from </a:t>
            </a:r>
            <a:r>
              <a:rPr lang="en-AU" dirty="0" err="1"/>
              <a:t>from</a:t>
            </a:r>
            <a:r>
              <a:rPr lang="en-AU" dirty="0"/>
              <a:t> Ʃ*, where Ʃ={</a:t>
            </a:r>
            <a:r>
              <a:rPr lang="en-AU" dirty="0" err="1"/>
              <a:t>a,b</a:t>
            </a:r>
            <a:r>
              <a:rPr lang="en-AU" dirty="0"/>
              <a:t>} 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E7A79B-C017-E994-355D-18DF9A895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005" y="3285154"/>
            <a:ext cx="3562350" cy="312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DCACEF-2DB9-2A16-AD93-484B0A042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880" y="3407625"/>
            <a:ext cx="5254945" cy="305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822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B1DAD-4F43-0F3E-E94B-54CC5417C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1CC02-383C-2997-FF5B-9879499A5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Finite automata with outputs</a:t>
            </a:r>
          </a:p>
          <a:p>
            <a:pPr lvl="1"/>
            <a:r>
              <a:rPr lang="en-AU" dirty="0"/>
              <a:t>Mealy machine</a:t>
            </a:r>
          </a:p>
          <a:p>
            <a:pPr lvl="1"/>
            <a:r>
              <a:rPr lang="en-AU" dirty="0"/>
              <a:t>Moore machine</a:t>
            </a:r>
          </a:p>
        </p:txBody>
      </p:sp>
    </p:spTree>
    <p:extLst>
      <p:ext uri="{BB962C8B-B14F-4D97-AF65-F5344CB8AC3E}">
        <p14:creationId xmlns:p14="http://schemas.microsoft.com/office/powerpoint/2010/main" val="4264676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F18BD-D73A-94F4-7FC5-DF9C9B234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Contd</a:t>
            </a:r>
            <a:r>
              <a:rPr lang="en-AU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9E6DF-4757-5EA1-6E7D-16B4A693C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Convert the given mealy machine that give the 2’s complement of any binary input to equivalent </a:t>
            </a:r>
            <a:r>
              <a:rPr lang="en-AU" dirty="0" err="1"/>
              <a:t>moore</a:t>
            </a:r>
            <a:r>
              <a:rPr lang="en-AU" dirty="0"/>
              <a:t> machine.</a:t>
            </a:r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59982C-A91D-1938-D450-A61B5DBD2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3959387"/>
            <a:ext cx="4229100" cy="1514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F59A2A-8ACC-F4D0-38DE-8E01973B2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271" y="3959387"/>
            <a:ext cx="628650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954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0C0B1-188F-267E-BF6C-01447DBF1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Contd</a:t>
            </a:r>
            <a:r>
              <a:rPr lang="en-AU" dirty="0"/>
              <a:t>…. (using transition table)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50F61-9989-261B-1E83-053826C9F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5774BE-524E-64A4-750F-550BB1037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68" y="1860835"/>
            <a:ext cx="4038600" cy="2571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AE2B79-6A27-A2EB-E2C4-9501354B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149" y="3515188"/>
            <a:ext cx="3877337" cy="31060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D2326E-90ED-E05D-A097-E501731C3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968" y="4612788"/>
            <a:ext cx="4034195" cy="19064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7DC68F-5E07-C211-D5EF-7CF518309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3248" y="158297"/>
            <a:ext cx="4034195" cy="318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02609-D7C0-5C03-CC1F-A95D9B2B1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E0038-F77F-5069-4959-FC14B376F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dirty="0"/>
              <a:t>Moore -&gt; Mealy </a:t>
            </a:r>
            <a:r>
              <a:rPr lang="en-AU" dirty="0"/>
              <a:t>=&gt; No of states were same</a:t>
            </a:r>
          </a:p>
          <a:p>
            <a:r>
              <a:rPr lang="en-AU" b="1" dirty="0"/>
              <a:t>Mealy -&gt; Moore </a:t>
            </a:r>
            <a:r>
              <a:rPr lang="en-AU" dirty="0"/>
              <a:t>=&gt; No of states increases</a:t>
            </a:r>
          </a:p>
          <a:p>
            <a:pPr lvl="1"/>
            <a:r>
              <a:rPr lang="en-AU" dirty="0"/>
              <a:t>If Mealy machine has </a:t>
            </a:r>
            <a:r>
              <a:rPr lang="en-AU" b="1" i="1" dirty="0"/>
              <a:t>x </a:t>
            </a:r>
            <a:r>
              <a:rPr lang="en-AU" b="1" dirty="0"/>
              <a:t>(number of states) </a:t>
            </a:r>
            <a:r>
              <a:rPr lang="en-AU" dirty="0"/>
              <a:t>and </a:t>
            </a:r>
            <a:r>
              <a:rPr lang="en-AU" b="1" i="1" dirty="0"/>
              <a:t>y</a:t>
            </a:r>
            <a:r>
              <a:rPr lang="en-AU" b="1" dirty="0"/>
              <a:t>(number of outputs) </a:t>
            </a:r>
            <a:r>
              <a:rPr lang="en-AU" dirty="0"/>
              <a:t>=&gt; (</a:t>
            </a:r>
            <a:r>
              <a:rPr lang="en-AU" i="1" dirty="0"/>
              <a:t>x </a:t>
            </a:r>
            <a:r>
              <a:rPr lang="en-AU" i="1" dirty="0" err="1"/>
              <a:t>x</a:t>
            </a:r>
            <a:r>
              <a:rPr lang="en-AU" i="1" dirty="0"/>
              <a:t> y</a:t>
            </a:r>
            <a:r>
              <a:rPr lang="en-AU" dirty="0"/>
              <a:t>) number of states at maximum.</a:t>
            </a:r>
          </a:p>
        </p:txBody>
      </p:sp>
    </p:spTree>
    <p:extLst>
      <p:ext uri="{BB962C8B-B14F-4D97-AF65-F5344CB8AC3E}">
        <p14:creationId xmlns:p14="http://schemas.microsoft.com/office/powerpoint/2010/main" val="1425734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2219A-8F3F-654F-DEB7-29352EB2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51DAE-92F1-FF71-A52C-22459B169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AU" sz="4400" b="1" dirty="0"/>
          </a:p>
          <a:p>
            <a:pPr marL="0" indent="0" algn="ctr">
              <a:buNone/>
            </a:pPr>
            <a:r>
              <a:rPr lang="en-AU" sz="4400" b="1" dirty="0"/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2679399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5E9FB-4497-ED42-9CE6-C81C10105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Finite Automata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A625C-4268-F7D4-2CC4-8EC60A4D4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030" name="Picture 6" descr="Mobilefish.com - Theory of computation basics. Includes examples.">
            <a:extLst>
              <a:ext uri="{FF2B5EF4-FFF2-40B4-BE49-F238E27FC236}">
                <a16:creationId xmlns:a16="http://schemas.microsoft.com/office/drawing/2014/main" id="{F835E0ED-960A-E8F8-2E30-39DE1360E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511" y="2767597"/>
            <a:ext cx="6976771" cy="237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209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7CAED-DDA1-3F34-5460-ECB28C0A0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Finite Automata with 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C83B3-E7B6-1056-D92C-B71591E2E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79306"/>
            <a:ext cx="10713585" cy="3640494"/>
          </a:xfrm>
        </p:spPr>
        <p:txBody>
          <a:bodyPr/>
          <a:lstStyle/>
          <a:p>
            <a:r>
              <a:rPr lang="en-US" dirty="0"/>
              <a:t>Mealy machine model whose output depends on both the input and the current state of the machine.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Moore machine model whose output depends only on the current state of the machine.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EEC2A8-6B74-010A-F11D-8BC97BF60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751" y="2787615"/>
            <a:ext cx="3458433" cy="1598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BB0B78-D248-551E-B5C2-69CA06F81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163" y="4794075"/>
            <a:ext cx="3013673" cy="189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79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BCAA8-4570-ECBD-8835-2C952715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Mealy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3E507-D6D3-59DF-305E-FCFC77FE3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302731-05F2-A206-17FF-56CB9228C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509" y="2351314"/>
            <a:ext cx="4936780" cy="3947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99DD8E-C2E0-E182-9FE7-A0948DD9F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844" y="2536601"/>
            <a:ext cx="4228505" cy="15194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53A10D-1F83-07C1-414B-25762FC73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844" y="4308222"/>
            <a:ext cx="4154166" cy="182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65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8E602-D27D-CEBC-B1C6-FB1AEFDB2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Construction of Mealy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E9296-54BA-9159-4553-315AEFE69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640" y="2174292"/>
            <a:ext cx="10396344" cy="3416300"/>
          </a:xfrm>
        </p:spPr>
        <p:txBody>
          <a:bodyPr/>
          <a:lstStyle/>
          <a:p>
            <a:r>
              <a:rPr lang="en-AU" b="1" dirty="0"/>
              <a:t>Example 1:</a:t>
            </a:r>
            <a:r>
              <a:rPr lang="en-AU" dirty="0"/>
              <a:t> Construct a mealy machine that produces the 1’s complement of any binary input string.</a:t>
            </a:r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r>
              <a:rPr lang="en-AU" b="1" dirty="0"/>
              <a:t>Example 2: </a:t>
            </a:r>
            <a:r>
              <a:rPr lang="en-AU" dirty="0"/>
              <a:t>Construct a mealy machine that prints ‘a’ whenever the sequence ’01’ is encountered in any binary input string.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DADBBA-D6DB-E80E-2A4E-5E278090C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650" y="2524772"/>
            <a:ext cx="1651713" cy="12643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3598E7-E41B-E304-A4E7-833DE128F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514" y="4654962"/>
            <a:ext cx="7281960" cy="214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21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2859-897B-74B5-19E9-90F1B591A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Contd</a:t>
            </a:r>
            <a:r>
              <a:rPr lang="en-AU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A2AE2-A587-C569-A7A7-27C7F71EE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517642" cy="3416300"/>
          </a:xfrm>
        </p:spPr>
        <p:txBody>
          <a:bodyPr/>
          <a:lstStyle/>
          <a:p>
            <a:r>
              <a:rPr lang="en-AU" dirty="0"/>
              <a:t>Example 3: Construct a mealy machine that accepting the language consisting of strings from Ʃ*, where Ʃ={</a:t>
            </a:r>
            <a:r>
              <a:rPr lang="en-AU" dirty="0" err="1"/>
              <a:t>a,b</a:t>
            </a:r>
            <a:r>
              <a:rPr lang="en-AU" dirty="0"/>
              <a:t>} and the strings should end with either aa or bb.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53D935-9E79-817C-7558-B3F6929BC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847" y="3261554"/>
            <a:ext cx="3070452" cy="329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057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8A83A-D526-EECD-2D7A-0466AA58D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Contd</a:t>
            </a:r>
            <a:r>
              <a:rPr lang="en-AU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3144C-3C49-4676-85BA-295C91C5E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708" y="2304920"/>
            <a:ext cx="10684525" cy="3416300"/>
          </a:xfrm>
        </p:spPr>
        <p:txBody>
          <a:bodyPr/>
          <a:lstStyle/>
          <a:p>
            <a:r>
              <a:rPr lang="en-AU" b="1" dirty="0"/>
              <a:t>Example 4: </a:t>
            </a:r>
            <a:r>
              <a:rPr lang="en-AU" dirty="0"/>
              <a:t>Construct a mealy machine that gives 2’s complement of any binary input. (Assume that the last carry bit is neglected)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9A0BFB-BC39-1BC4-ACA8-58BA05827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712" y="2978075"/>
            <a:ext cx="6052007" cy="336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9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D9E3D-9220-3F50-CC05-B07C8D33F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Contd</a:t>
            </a:r>
            <a:r>
              <a:rPr lang="en-AU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F96E4-2940-88F3-A6A1-AD81C1FFD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dirty="0"/>
              <a:t>Example 5:</a:t>
            </a:r>
            <a:r>
              <a:rPr lang="en-AU" dirty="0"/>
              <a:t> Serial adder or Full adder.</a:t>
            </a:r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66A40-A887-C81E-D9B5-83C480725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23" y="3173412"/>
            <a:ext cx="5600700" cy="2276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FE0683-2CE8-1D77-CE5E-E161A1762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379" y="2603500"/>
            <a:ext cx="3752850" cy="1647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84007B-47BB-A5D6-5CDB-4E36BF6BA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4554" y="4497918"/>
            <a:ext cx="349567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51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4417</TotalTime>
  <Words>449</Words>
  <Application>Microsoft Office PowerPoint</Application>
  <PresentationFormat>Widescreen</PresentationFormat>
  <Paragraphs>56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Century Gothic</vt:lpstr>
      <vt:lpstr>Wingdings 3</vt:lpstr>
      <vt:lpstr>Ion Boardroom</vt:lpstr>
      <vt:lpstr>Finite Automata with Outputs</vt:lpstr>
      <vt:lpstr>Contents</vt:lpstr>
      <vt:lpstr>Finite Automata </vt:lpstr>
      <vt:lpstr>Finite Automata with outputs</vt:lpstr>
      <vt:lpstr>Mealy Machine</vt:lpstr>
      <vt:lpstr>Construction of Mealy Machines</vt:lpstr>
      <vt:lpstr>Contd…</vt:lpstr>
      <vt:lpstr>Contd…</vt:lpstr>
      <vt:lpstr>Contd…</vt:lpstr>
      <vt:lpstr>Moore Machine</vt:lpstr>
      <vt:lpstr>Construction of Moore Machine</vt:lpstr>
      <vt:lpstr>Contd…</vt:lpstr>
      <vt:lpstr>Contd…</vt:lpstr>
      <vt:lpstr>Conversion of Moore machine to Mealy machine</vt:lpstr>
      <vt:lpstr>Contd…</vt:lpstr>
      <vt:lpstr>Contd…</vt:lpstr>
      <vt:lpstr>Contd…</vt:lpstr>
      <vt:lpstr>Conversion of Mealy machine to Moore machine</vt:lpstr>
      <vt:lpstr>Contd…</vt:lpstr>
      <vt:lpstr>Contd…</vt:lpstr>
      <vt:lpstr>Contd…. (using transition table)</vt:lpstr>
      <vt:lpstr>Observations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Nazia Majadi</dc:creator>
  <cp:lastModifiedBy>Nazia Majadi</cp:lastModifiedBy>
  <cp:revision>7</cp:revision>
  <dcterms:created xsi:type="dcterms:W3CDTF">2022-11-03T03:22:08Z</dcterms:created>
  <dcterms:modified xsi:type="dcterms:W3CDTF">2022-11-06T05:10:39Z</dcterms:modified>
</cp:coreProperties>
</file>